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8" r:id="rId3"/>
    <p:sldId id="259" r:id="rId4"/>
    <p:sldId id="260" r:id="rId5"/>
    <p:sldId id="257"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292" autoAdjust="0"/>
  </p:normalViewPr>
  <p:slideViewPr>
    <p:cSldViewPr>
      <p:cViewPr varScale="1">
        <p:scale>
          <a:sx n="74" d="100"/>
          <a:sy n="74" d="100"/>
        </p:scale>
        <p:origin x="-76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4ECD6C-2D9B-4473-8512-9F920B22A78E}" type="datetimeFigureOut">
              <a:rPr lang="en-US" smtClean="0"/>
              <a:pPr/>
              <a:t>12/30/2010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25A022-3AC0-4572-8AB4-097ED6F4ADC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a:t>
            </a:r>
            <a:r>
              <a:rPr lang="en-US" baseline="0" dirty="0" smtClean="0"/>
              <a:t> your two years in the DDE program, you will write many papers.  Although </a:t>
            </a:r>
            <a:r>
              <a:rPr lang="en-US" baseline="0" dirty="0" smtClean="0"/>
              <a:t>there are no tools for content</a:t>
            </a:r>
            <a:r>
              <a:rPr lang="en-US" baseline="0" dirty="0" smtClean="0"/>
              <a:t>, analysis, and critical thinking elements of </a:t>
            </a:r>
            <a:r>
              <a:rPr lang="en-US" baseline="0" smtClean="0"/>
              <a:t>your </a:t>
            </a:r>
            <a:r>
              <a:rPr lang="en-US" baseline="0" smtClean="0"/>
              <a:t>paper, </a:t>
            </a:r>
            <a:r>
              <a:rPr lang="en-US" baseline="0" dirty="0" smtClean="0"/>
              <a:t>there are some tools in Microsoft word which will assist you in identifying many grammatical and style errors.</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5425A022-3AC0-4572-8AB4-097ED6F4ADC9}"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purposes, lets take a basic paragraph we</a:t>
            </a:r>
            <a:r>
              <a:rPr lang="en-US" baseline="0" dirty="0" smtClean="0"/>
              <a:t> have typed u</a:t>
            </a:r>
            <a:r>
              <a:rPr lang="en-US" dirty="0" smtClean="0"/>
              <a:t>sing Microsoft Word.  The</a:t>
            </a:r>
            <a:r>
              <a:rPr lang="en-US" baseline="0" dirty="0" smtClean="0"/>
              <a:t> p</a:t>
            </a:r>
            <a:r>
              <a:rPr lang="en-US" dirty="0" smtClean="0"/>
              <a:t>aragraph looks good</a:t>
            </a:r>
          </a:p>
          <a:p>
            <a:r>
              <a:rPr lang="en-US" dirty="0" smtClean="0"/>
              <a:t>with no spelling errors.  However, before you hit the “send to evaluator” button, you should ensure your grammar and style are good to go.</a:t>
            </a:r>
          </a:p>
          <a:p>
            <a:endParaRPr lang="en-US" dirty="0" smtClean="0"/>
          </a:p>
          <a:p>
            <a:r>
              <a:rPr lang="en-US" dirty="0" smtClean="0"/>
              <a:t>Next Slide</a:t>
            </a:r>
          </a:p>
          <a:p>
            <a:endParaRPr lang="en-US" dirty="0"/>
          </a:p>
        </p:txBody>
      </p:sp>
      <p:sp>
        <p:nvSpPr>
          <p:cNvPr id="4" name="Slide Number Placeholder 3"/>
          <p:cNvSpPr>
            <a:spLocks noGrp="1"/>
          </p:cNvSpPr>
          <p:nvPr>
            <p:ph type="sldNum" sz="quarter" idx="10"/>
          </p:nvPr>
        </p:nvSpPr>
        <p:spPr/>
        <p:txBody>
          <a:bodyPr/>
          <a:lstStyle/>
          <a:p>
            <a:fld id="{5425A022-3AC0-4572-8AB4-097ED6F4ADC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None/>
            </a:pPr>
            <a:r>
              <a:rPr lang="en-US" dirty="0" smtClean="0"/>
              <a:t>(click) While</a:t>
            </a:r>
            <a:r>
              <a:rPr lang="en-US" baseline="0" dirty="0" smtClean="0"/>
              <a:t> still in Microsoft word, the first thing we need to do is (click) </a:t>
            </a:r>
            <a:r>
              <a:rPr lang="en-US" dirty="0" smtClean="0"/>
              <a:t>Select Microsoft icon and (click) then Word</a:t>
            </a:r>
            <a:r>
              <a:rPr lang="en-US" baseline="0" dirty="0" smtClean="0"/>
              <a:t> o</a:t>
            </a:r>
            <a:r>
              <a:rPr lang="en-US" dirty="0" smtClean="0"/>
              <a:t>ptions.  (click) The word options box</a:t>
            </a:r>
            <a:r>
              <a:rPr lang="en-US" baseline="0" dirty="0" smtClean="0"/>
              <a:t> will appear and the second thing to do is to select (click) proofing and ok. (click) The proofing box will appear and the third thing is to (click) select settings.  (click) The settings box will appear and the fourth thing is to </a:t>
            </a:r>
            <a:r>
              <a:rPr lang="en-US" dirty="0" smtClean="0"/>
              <a:t>(click) make sure Grammar And Style are checked (Click) and then</a:t>
            </a:r>
            <a:r>
              <a:rPr lang="en-US" baseline="0" dirty="0" smtClean="0"/>
              <a:t> (click) </a:t>
            </a:r>
            <a:r>
              <a:rPr lang="en-US" dirty="0" smtClean="0"/>
              <a:t>select ok.</a:t>
            </a:r>
          </a:p>
          <a:p>
            <a:pPr marL="342900" indent="-342900">
              <a:buNone/>
            </a:pPr>
            <a:endParaRPr lang="en-US" dirty="0" smtClean="0"/>
          </a:p>
          <a:p>
            <a:pPr marL="342900" indent="-342900">
              <a:buNone/>
            </a:pPr>
            <a:r>
              <a:rPr lang="en-US" dirty="0" smtClean="0"/>
              <a:t>Next slide</a:t>
            </a:r>
          </a:p>
          <a:p>
            <a:pPr marL="342900" indent="-342900"/>
            <a:endParaRPr lang="en-US" dirty="0" smtClean="0"/>
          </a:p>
          <a:p>
            <a:endParaRPr lang="en-US" dirty="0"/>
          </a:p>
        </p:txBody>
      </p:sp>
      <p:sp>
        <p:nvSpPr>
          <p:cNvPr id="4" name="Slide Number Placeholder 3"/>
          <p:cNvSpPr>
            <a:spLocks noGrp="1"/>
          </p:cNvSpPr>
          <p:nvPr>
            <p:ph type="sldNum" sz="quarter" idx="10"/>
          </p:nvPr>
        </p:nvSpPr>
        <p:spPr/>
        <p:txBody>
          <a:bodyPr/>
          <a:lstStyle/>
          <a:p>
            <a:fld id="{5425A022-3AC0-4572-8AB4-097ED6F4ADC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fifth</a:t>
            </a:r>
            <a:r>
              <a:rPr lang="en-US" baseline="0" dirty="0" smtClean="0"/>
              <a:t> and last step is to (click) select the “recheck document” button and then (click) select ok.  Now your (click) paragraph indicates several (click, click, and click) green underlined areas. These underlined areas indicate potential grammatical errors.  (click) Not to worry, there is a method to this madness.</a:t>
            </a:r>
          </a:p>
          <a:p>
            <a:endParaRPr lang="en-US" baseline="0" dirty="0" smtClean="0"/>
          </a:p>
          <a:p>
            <a:r>
              <a:rPr lang="en-US" baseline="0" dirty="0" smtClean="0"/>
              <a:t>Next Slide</a:t>
            </a:r>
          </a:p>
        </p:txBody>
      </p:sp>
      <p:sp>
        <p:nvSpPr>
          <p:cNvPr id="4" name="Slide Number Placeholder 3"/>
          <p:cNvSpPr>
            <a:spLocks noGrp="1"/>
          </p:cNvSpPr>
          <p:nvPr>
            <p:ph type="sldNum" sz="quarter" idx="10"/>
          </p:nvPr>
        </p:nvSpPr>
        <p:spPr/>
        <p:txBody>
          <a:bodyPr/>
          <a:lstStyle/>
          <a:p>
            <a:fld id="{5425A022-3AC0-4572-8AB4-097ED6F4ADC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(click)</a:t>
            </a:r>
            <a:r>
              <a:rPr lang="en-US" baseline="0" dirty="0" smtClean="0"/>
              <a:t> </a:t>
            </a:r>
            <a:r>
              <a:rPr lang="en-US" dirty="0" smtClean="0"/>
              <a:t>thing you do is move (click) your mouse cursor on the green</a:t>
            </a:r>
            <a:r>
              <a:rPr lang="en-US" baseline="0" dirty="0" smtClean="0"/>
              <a:t> underlined portion and right click your mouse.  (click) a dialog box will appear and then (click) select “Grammar”.  (click) Another dialog box will appear and show you the grammatical issue.  In this case, (click) it is passive voice and the dialog box recommends you revise the sentence.  Follow these same procedures for all areas in your text which are highlighted with green underline until you have corrected the grammatical issues.</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5425A022-3AC0-4572-8AB4-097ED6F4ADC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a:t>
            </a:r>
            <a:r>
              <a:rPr lang="en-US" baseline="0" dirty="0" smtClean="0"/>
              <a:t> Now our paragraph has been correct and revised per the Microsoft grammar check.  Take a moment and compare it (click) to the original paragraph.</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5425A022-3AC0-4572-8AB4-097ED6F4ADC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previously stated, d</a:t>
            </a:r>
            <a:r>
              <a:rPr lang="en-US" dirty="0" smtClean="0"/>
              <a:t>uring</a:t>
            </a:r>
            <a:r>
              <a:rPr lang="en-US" baseline="0" dirty="0" smtClean="0"/>
              <a:t> your two years in the DDE program, you will write many papers.  Your paper’s content, analysis, and critical thinking elements must still be graduate level material.  However, there are some tools in Microsoft word which will assist you in identifying many grammatical and style errors and ultimately, help you achieve a paper with few grammatical errors in it.</a:t>
            </a:r>
          </a:p>
          <a:p>
            <a:endParaRPr lang="en-US" baseline="0" dirty="0" smtClean="0"/>
          </a:p>
        </p:txBody>
      </p:sp>
      <p:sp>
        <p:nvSpPr>
          <p:cNvPr id="4" name="Slide Number Placeholder 3"/>
          <p:cNvSpPr>
            <a:spLocks noGrp="1"/>
          </p:cNvSpPr>
          <p:nvPr>
            <p:ph type="sldNum" sz="quarter" idx="10"/>
          </p:nvPr>
        </p:nvSpPr>
        <p:spPr/>
        <p:txBody>
          <a:bodyPr/>
          <a:lstStyle/>
          <a:p>
            <a:fld id="{5425A022-3AC0-4572-8AB4-097ED6F4ADC9}"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FE8FACB-04E8-43B6-8F2B-6D2EA7D9AEA7}" type="datetimeFigureOut">
              <a:rPr lang="en-US" smtClean="0"/>
              <a:pPr/>
              <a:t>12/30/2010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96E5E258-8CDF-461B-B284-98298E4373F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E8FACB-04E8-43B6-8F2B-6D2EA7D9AEA7}" type="datetimeFigureOut">
              <a:rPr lang="en-US" smtClean="0"/>
              <a:pPr/>
              <a:t>12/30/2010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5E258-8CDF-461B-B284-98298E4373F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E8FACB-04E8-43B6-8F2B-6D2EA7D9AEA7}" type="datetimeFigureOut">
              <a:rPr lang="en-US" smtClean="0"/>
              <a:pPr/>
              <a:t>12/30/2010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5E258-8CDF-461B-B284-98298E4373F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E8FACB-04E8-43B6-8F2B-6D2EA7D9AEA7}" type="datetimeFigureOut">
              <a:rPr lang="en-US" smtClean="0"/>
              <a:pPr/>
              <a:t>12/30/2010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5E258-8CDF-461B-B284-98298E4373F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E8FACB-04E8-43B6-8F2B-6D2EA7D9AEA7}" type="datetimeFigureOut">
              <a:rPr lang="en-US" smtClean="0"/>
              <a:pPr/>
              <a:t>12/30/2010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5E258-8CDF-461B-B284-98298E4373F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E8FACB-04E8-43B6-8F2B-6D2EA7D9AEA7}" type="datetimeFigureOut">
              <a:rPr lang="en-US" smtClean="0"/>
              <a:pPr/>
              <a:t>12/30/2010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5E258-8CDF-461B-B284-98298E4373F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E8FACB-04E8-43B6-8F2B-6D2EA7D9AEA7}" type="datetimeFigureOut">
              <a:rPr lang="en-US" smtClean="0"/>
              <a:pPr/>
              <a:t>12/30/2010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E5E258-8CDF-461B-B284-98298E4373F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E8FACB-04E8-43B6-8F2B-6D2EA7D9AEA7}" type="datetimeFigureOut">
              <a:rPr lang="en-US" smtClean="0"/>
              <a:pPr/>
              <a:t>12/30/2010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5E258-8CDF-461B-B284-98298E4373F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8FACB-04E8-43B6-8F2B-6D2EA7D9AEA7}" type="datetimeFigureOut">
              <a:rPr lang="en-US" smtClean="0"/>
              <a:pPr/>
              <a:t>12/30/2010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E5E258-8CDF-461B-B284-98298E4373F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E8FACB-04E8-43B6-8F2B-6D2EA7D9AEA7}" type="datetimeFigureOut">
              <a:rPr lang="en-US" smtClean="0"/>
              <a:pPr/>
              <a:t>12/30/2010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5E258-8CDF-461B-B284-98298E4373F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E8FACB-04E8-43B6-8F2B-6D2EA7D9AEA7}" type="datetimeFigureOut">
              <a:rPr lang="en-US" smtClean="0"/>
              <a:pPr/>
              <a:t>12/30/2010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96E5E258-8CDF-461B-B284-98298E4373FE}"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FE8FACB-04E8-43B6-8F2B-6D2EA7D9AEA7}" type="datetimeFigureOut">
              <a:rPr lang="en-US" smtClean="0"/>
              <a:pPr/>
              <a:t>12/30/2010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6E5E258-8CDF-461B-B284-98298E4373FE}"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media/audio2.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audio" Target="../media/audio3.wav"/><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notesSlide" Target="../notesSlides/notesSlide3.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audio4.wav"/><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4.xm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audio5.wav"/><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16.png"/><Relationship Id="rId10" Type="http://schemas.openxmlformats.org/officeDocument/2006/relationships/image" Target="../media/image18.png"/><Relationship Id="rId4" Type="http://schemas.openxmlformats.org/officeDocument/2006/relationships/notesSlide" Target="../notesSlides/notesSlide5.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audio6.wav"/><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notesSlide" Target="../notesSlides/notesSlide6.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audio" Target="../media/audio7.wav"/><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09800"/>
            <a:ext cx="7851648" cy="1828800"/>
          </a:xfrm>
        </p:spPr>
        <p:txBody>
          <a:bodyPr/>
          <a:lstStyle/>
          <a:p>
            <a:pPr algn="ctr"/>
            <a:r>
              <a:rPr lang="en-US" dirty="0" smtClean="0"/>
              <a:t>Using the Microsoft Word Grammar and Style check</a:t>
            </a:r>
            <a:endParaRPr lang="en-US" dirty="0"/>
          </a:p>
        </p:txBody>
      </p:sp>
      <p:pic>
        <p:nvPicPr>
          <p:cNvPr id="4" name="Picture 2"/>
          <p:cNvPicPr>
            <a:picLocks noChangeAspect="1" noChangeArrowheads="1"/>
          </p:cNvPicPr>
          <p:nvPr/>
        </p:nvPicPr>
        <p:blipFill>
          <a:blip r:embed="rId4" cstate="print"/>
          <a:srcRect/>
          <a:stretch>
            <a:fillRect/>
          </a:stretch>
        </p:blipFill>
        <p:spPr bwMode="auto">
          <a:xfrm>
            <a:off x="8104221" y="0"/>
            <a:ext cx="1039779" cy="990600"/>
          </a:xfrm>
          <a:prstGeom prst="rect">
            <a:avLst/>
          </a:prstGeom>
          <a:noFill/>
          <a:ln w="9525">
            <a:noFill/>
            <a:miter lim="800000"/>
            <a:headEnd/>
            <a:tailEnd/>
          </a:ln>
        </p:spPr>
      </p:pic>
      <p:pic>
        <p:nvPicPr>
          <p:cNvPr id="5" name="Picture 4"/>
          <p:cNvPicPr>
            <a:picLocks noChangeAspect="1" noChangeArrowheads="1"/>
          </p:cNvPicPr>
          <p:nvPr/>
        </p:nvPicPr>
        <p:blipFill>
          <a:blip r:embed="rId5" cstate="print"/>
          <a:srcRect/>
          <a:stretch>
            <a:fillRect/>
          </a:stretch>
        </p:blipFill>
        <p:spPr bwMode="auto">
          <a:xfrm>
            <a:off x="0" y="1"/>
            <a:ext cx="1066800" cy="993228"/>
          </a:xfrm>
          <a:prstGeom prst="rect">
            <a:avLst/>
          </a:prstGeom>
          <a:noFill/>
          <a:ln w="9525">
            <a:noFill/>
            <a:miter lim="800000"/>
            <a:headEnd/>
            <a:tailEnd/>
          </a:ln>
        </p:spPr>
      </p:pic>
      <p:pic>
        <p:nvPicPr>
          <p:cNvPr id="7" name="~PP3513.WAV">
            <a:hlinkClick r:id="" action="ppaction://media"/>
          </p:cNvPr>
          <p:cNvPicPr>
            <a:picLocks noRot="1" noChangeAspect="1"/>
          </p:cNvPicPr>
          <p:nvPr>
            <a:wavAudioFile r:embed="rId1" name="~PP3513.WAV"/>
          </p:nvPr>
        </p:nvPicPr>
        <p:blipFill>
          <a:blip r:embed="rId6" cstate="print"/>
          <a:stretch>
            <a:fillRect/>
          </a:stretch>
        </p:blipFill>
        <p:spPr>
          <a:xfrm>
            <a:off x="8724900" y="6438900"/>
            <a:ext cx="304800" cy="304800"/>
          </a:xfrm>
          <a:prstGeom prst="rect">
            <a:avLst/>
          </a:prstGeom>
        </p:spPr>
      </p:pic>
    </p:spTree>
  </p:cSld>
  <p:clrMapOvr>
    <a:masterClrMapping/>
  </p:clrMapOvr>
  <p:transition advTm="226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srcRect/>
          <a:stretch>
            <a:fillRect/>
          </a:stretch>
        </p:blipFill>
        <p:spPr bwMode="auto">
          <a:xfrm>
            <a:off x="76200" y="2209800"/>
            <a:ext cx="8947655" cy="2895600"/>
          </a:xfrm>
          <a:prstGeom prst="rect">
            <a:avLst/>
          </a:prstGeom>
          <a:noFill/>
          <a:ln w="9525">
            <a:noFill/>
            <a:miter lim="800000"/>
            <a:headEnd/>
            <a:tailEnd/>
          </a:ln>
        </p:spPr>
      </p:pic>
      <p:pic>
        <p:nvPicPr>
          <p:cNvPr id="4" name="Picture 2"/>
          <p:cNvPicPr>
            <a:picLocks noChangeAspect="1" noChangeArrowheads="1"/>
          </p:cNvPicPr>
          <p:nvPr/>
        </p:nvPicPr>
        <p:blipFill>
          <a:blip r:embed="rId5" cstate="print"/>
          <a:srcRect/>
          <a:stretch>
            <a:fillRect/>
          </a:stretch>
        </p:blipFill>
        <p:spPr bwMode="auto">
          <a:xfrm>
            <a:off x="8104221" y="0"/>
            <a:ext cx="1039779" cy="990600"/>
          </a:xfrm>
          <a:prstGeom prst="rect">
            <a:avLst/>
          </a:prstGeom>
          <a:noFill/>
          <a:ln w="9525">
            <a:noFill/>
            <a:miter lim="800000"/>
            <a:headEnd/>
            <a:tailEnd/>
          </a:ln>
        </p:spPr>
      </p:pic>
      <p:pic>
        <p:nvPicPr>
          <p:cNvPr id="5" name="Picture 4"/>
          <p:cNvPicPr>
            <a:picLocks noChangeAspect="1" noChangeArrowheads="1"/>
          </p:cNvPicPr>
          <p:nvPr/>
        </p:nvPicPr>
        <p:blipFill>
          <a:blip r:embed="rId6" cstate="print"/>
          <a:srcRect/>
          <a:stretch>
            <a:fillRect/>
          </a:stretch>
        </p:blipFill>
        <p:spPr bwMode="auto">
          <a:xfrm>
            <a:off x="0" y="1"/>
            <a:ext cx="1066800" cy="993228"/>
          </a:xfrm>
          <a:prstGeom prst="rect">
            <a:avLst/>
          </a:prstGeom>
          <a:noFill/>
          <a:ln w="9525">
            <a:noFill/>
            <a:miter lim="800000"/>
            <a:headEnd/>
            <a:tailEnd/>
          </a:ln>
        </p:spPr>
      </p:pic>
      <p:pic>
        <p:nvPicPr>
          <p:cNvPr id="7" name="~PP3400.WAV">
            <a:hlinkClick r:id="" action="ppaction://media"/>
          </p:cNvPr>
          <p:cNvPicPr>
            <a:picLocks noRot="1" noChangeAspect="1"/>
          </p:cNvPicPr>
          <p:nvPr>
            <a:wavAudioFile r:embed="rId1" name="~PP3400.WAV"/>
          </p:nvPr>
        </p:nvPicPr>
        <p:blipFill>
          <a:blip r:embed="rId7" cstate="print"/>
          <a:stretch>
            <a:fillRect/>
          </a:stretch>
        </p:blipFill>
        <p:spPr>
          <a:xfrm>
            <a:off x="8724900" y="6438900"/>
            <a:ext cx="304800" cy="304800"/>
          </a:xfrm>
          <a:prstGeom prst="rect">
            <a:avLst/>
          </a:prstGeom>
        </p:spPr>
      </p:pic>
    </p:spTree>
  </p:cSld>
  <p:clrMapOvr>
    <a:masterClrMapping/>
  </p:clrMapOvr>
  <p:transition advTm="165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5" cstate="print"/>
          <a:srcRect/>
          <a:stretch>
            <a:fillRect/>
          </a:stretch>
        </p:blipFill>
        <p:spPr bwMode="auto">
          <a:xfrm>
            <a:off x="0" y="985838"/>
            <a:ext cx="3995542" cy="2667000"/>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srcRect/>
          <a:stretch>
            <a:fillRect/>
          </a:stretch>
        </p:blipFill>
        <p:spPr bwMode="auto">
          <a:xfrm>
            <a:off x="2133600" y="1443038"/>
            <a:ext cx="4201250" cy="3433762"/>
          </a:xfrm>
          <a:prstGeom prst="rect">
            <a:avLst/>
          </a:prstGeom>
          <a:noFill/>
          <a:ln w="9525">
            <a:noFill/>
            <a:miter lim="800000"/>
            <a:headEnd/>
            <a:tailEnd/>
          </a:ln>
        </p:spPr>
      </p:pic>
      <p:pic>
        <p:nvPicPr>
          <p:cNvPr id="3076" name="Picture 4"/>
          <p:cNvPicPr>
            <a:picLocks noChangeAspect="1" noChangeArrowheads="1"/>
          </p:cNvPicPr>
          <p:nvPr/>
        </p:nvPicPr>
        <p:blipFill>
          <a:blip r:embed="rId7" cstate="print"/>
          <a:srcRect/>
          <a:stretch>
            <a:fillRect/>
          </a:stretch>
        </p:blipFill>
        <p:spPr bwMode="auto">
          <a:xfrm>
            <a:off x="3483031" y="2362200"/>
            <a:ext cx="3832169" cy="3124200"/>
          </a:xfrm>
          <a:prstGeom prst="rect">
            <a:avLst/>
          </a:prstGeom>
          <a:noFill/>
          <a:ln w="9525">
            <a:noFill/>
            <a:miter lim="800000"/>
            <a:headEnd/>
            <a:tailEnd/>
          </a:ln>
        </p:spPr>
      </p:pic>
      <p:pic>
        <p:nvPicPr>
          <p:cNvPr id="3077" name="Picture 5"/>
          <p:cNvPicPr>
            <a:picLocks noChangeAspect="1" noChangeArrowheads="1"/>
          </p:cNvPicPr>
          <p:nvPr/>
        </p:nvPicPr>
        <p:blipFill>
          <a:blip r:embed="rId8" cstate="print"/>
          <a:srcRect/>
          <a:stretch>
            <a:fillRect/>
          </a:stretch>
        </p:blipFill>
        <p:spPr bwMode="auto">
          <a:xfrm>
            <a:off x="5562600" y="3657600"/>
            <a:ext cx="3036904" cy="2738437"/>
          </a:xfrm>
          <a:prstGeom prst="rect">
            <a:avLst/>
          </a:prstGeom>
          <a:noFill/>
          <a:ln w="9525">
            <a:noFill/>
            <a:miter lim="800000"/>
            <a:headEnd/>
            <a:tailEnd/>
          </a:ln>
        </p:spPr>
      </p:pic>
      <p:pic>
        <p:nvPicPr>
          <p:cNvPr id="3078" name="Picture 6"/>
          <p:cNvPicPr>
            <a:picLocks noChangeAspect="1" noChangeArrowheads="1"/>
          </p:cNvPicPr>
          <p:nvPr/>
        </p:nvPicPr>
        <p:blipFill>
          <a:blip r:embed="rId9" cstate="print"/>
          <a:srcRect/>
          <a:stretch>
            <a:fillRect/>
          </a:stretch>
        </p:blipFill>
        <p:spPr bwMode="auto">
          <a:xfrm>
            <a:off x="6453809" y="4419600"/>
            <a:ext cx="2690191" cy="2438400"/>
          </a:xfrm>
          <a:prstGeom prst="rect">
            <a:avLst/>
          </a:prstGeom>
          <a:noFill/>
          <a:ln w="9525">
            <a:noFill/>
            <a:miter lim="800000"/>
            <a:headEnd/>
            <a:tailEnd/>
          </a:ln>
        </p:spPr>
      </p:pic>
      <p:cxnSp>
        <p:nvCxnSpPr>
          <p:cNvPr id="9" name="Straight Arrow Connector 8"/>
          <p:cNvCxnSpPr/>
          <p:nvPr/>
        </p:nvCxnSpPr>
        <p:spPr>
          <a:xfrm rot="10800000" flipV="1">
            <a:off x="152400" y="457200"/>
            <a:ext cx="685800" cy="304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419100" y="1790700"/>
            <a:ext cx="2438400" cy="228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2819400" y="609600"/>
            <a:ext cx="2057400" cy="1295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4457700" y="2705099"/>
            <a:ext cx="2819403" cy="106680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5676900" y="3848100"/>
            <a:ext cx="1752600" cy="1219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7848600" y="6324600"/>
            <a:ext cx="7620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2"/>
          <p:cNvPicPr>
            <a:picLocks noChangeAspect="1" noChangeArrowheads="1"/>
          </p:cNvPicPr>
          <p:nvPr/>
        </p:nvPicPr>
        <p:blipFill>
          <a:blip r:embed="rId10" cstate="print"/>
          <a:srcRect/>
          <a:stretch>
            <a:fillRect/>
          </a:stretch>
        </p:blipFill>
        <p:spPr bwMode="auto">
          <a:xfrm>
            <a:off x="8104221" y="0"/>
            <a:ext cx="1039779" cy="990600"/>
          </a:xfrm>
          <a:prstGeom prst="rect">
            <a:avLst/>
          </a:prstGeom>
          <a:noFill/>
          <a:ln w="9525">
            <a:noFill/>
            <a:miter lim="800000"/>
            <a:headEnd/>
            <a:tailEnd/>
          </a:ln>
        </p:spPr>
      </p:pic>
      <p:pic>
        <p:nvPicPr>
          <p:cNvPr id="22" name="Picture 4"/>
          <p:cNvPicPr>
            <a:picLocks noChangeAspect="1" noChangeArrowheads="1"/>
          </p:cNvPicPr>
          <p:nvPr/>
        </p:nvPicPr>
        <p:blipFill>
          <a:blip r:embed="rId11" cstate="print"/>
          <a:srcRect/>
          <a:stretch>
            <a:fillRect/>
          </a:stretch>
        </p:blipFill>
        <p:spPr bwMode="auto">
          <a:xfrm>
            <a:off x="0" y="1"/>
            <a:ext cx="1066800" cy="993228"/>
          </a:xfrm>
          <a:prstGeom prst="rect">
            <a:avLst/>
          </a:prstGeom>
          <a:noFill/>
          <a:ln w="9525">
            <a:noFill/>
            <a:miter lim="800000"/>
            <a:headEnd/>
            <a:tailEnd/>
          </a:ln>
        </p:spPr>
      </p:pic>
      <p:cxnSp>
        <p:nvCxnSpPr>
          <p:cNvPr id="26" name="Straight Arrow Connector 25"/>
          <p:cNvCxnSpPr/>
          <p:nvPr/>
        </p:nvCxnSpPr>
        <p:spPr>
          <a:xfrm rot="16200000" flipV="1">
            <a:off x="-1066800" y="2438400"/>
            <a:ext cx="3048000"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20" name="~PP2307.WAV">
            <a:hlinkClick r:id="" action="ppaction://media"/>
          </p:cNvPr>
          <p:cNvPicPr>
            <a:picLocks noRot="1" noChangeAspect="1"/>
          </p:cNvPicPr>
          <p:nvPr>
            <a:wavAudioFile r:embed="rId2" name="~PP2307.WAV"/>
          </p:nvPr>
        </p:nvPicPr>
        <p:blipFill>
          <a:blip r:embed="rId12" cstate="print"/>
          <a:stretch>
            <a:fillRect/>
          </a:stretch>
        </p:blipFill>
        <p:spPr>
          <a:xfrm>
            <a:off x="8724900" y="6438900"/>
            <a:ext cx="304800" cy="304800"/>
          </a:xfrm>
          <a:prstGeom prst="rect">
            <a:avLst/>
          </a:prstGeom>
        </p:spPr>
      </p:pic>
    </p:spTree>
    <p:custDataLst>
      <p:tags r:id="rId1"/>
    </p:custDataLst>
  </p:cSld>
  <p:clrMapOvr>
    <a:masterClrMapping/>
  </p:clrMapOvr>
  <p:transition advTm="351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6"/>
                                        </p:tgtEl>
                                      </p:cBhvr>
                                    </p:animEffect>
                                    <p:set>
                                      <p:cBhvr>
                                        <p:cTn id="21" dur="1" fill="hold">
                                          <p:stCondLst>
                                            <p:cond delay="499"/>
                                          </p:stCondLst>
                                        </p:cTn>
                                        <p:tgtEl>
                                          <p:spTgt spid="26"/>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fade">
                                      <p:cBhvr>
                                        <p:cTn id="32" dur="500"/>
                                        <p:tgtEl>
                                          <p:spTgt spid="307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076"/>
                                        </p:tgtEl>
                                        <p:attrNameLst>
                                          <p:attrName>style.visibility</p:attrName>
                                        </p:attrNameLst>
                                      </p:cBhvr>
                                      <p:to>
                                        <p:strVal val="visible"/>
                                      </p:to>
                                    </p:set>
                                    <p:animEffect transition="in" filter="fade">
                                      <p:cBhvr>
                                        <p:cTn id="45" dur="500"/>
                                        <p:tgtEl>
                                          <p:spTgt spid="307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3077"/>
                                        </p:tgtEl>
                                        <p:attrNameLst>
                                          <p:attrName>style.visibility</p:attrName>
                                        </p:attrNameLst>
                                      </p:cBhvr>
                                      <p:to>
                                        <p:strVal val="visible"/>
                                      </p:to>
                                    </p:set>
                                    <p:animEffect transition="in" filter="fade">
                                      <p:cBhvr>
                                        <p:cTn id="58" dur="500"/>
                                        <p:tgtEl>
                                          <p:spTgt spid="307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1"/>
                                        </p:tgtEl>
                                      </p:cBhvr>
                                    </p:animEffect>
                                    <p:set>
                                      <p:cBhvr>
                                        <p:cTn id="68" dur="1" fill="hold">
                                          <p:stCondLst>
                                            <p:cond delay="499"/>
                                          </p:stCondLst>
                                        </p:cTn>
                                        <p:tgtEl>
                                          <p:spTgt spid="21"/>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3078"/>
                                        </p:tgtEl>
                                        <p:attrNameLst>
                                          <p:attrName>style.visibility</p:attrName>
                                        </p:attrNameLst>
                                      </p:cBhvr>
                                      <p:to>
                                        <p:strVal val="visible"/>
                                      </p:to>
                                    </p:set>
                                    <p:animEffect transition="in" filter="fade">
                                      <p:cBhvr>
                                        <p:cTn id="71" dur="500"/>
                                        <p:tgtEl>
                                          <p:spTgt spid="307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7" fill="hold" display="0">
                  <p:stCondLst>
                    <p:cond delay="indefinite"/>
                  </p:stCondLst>
                  <p:endCondLst>
                    <p:cond evt="onPrev" delay="0">
                      <p:tgtEl>
                        <p:sldTgt/>
                      </p:tgtEl>
                    </p:cond>
                    <p:cond evt="onStopAudio" delay="0">
                      <p:tgtEl>
                        <p:sldTgt/>
                      </p:tgtEl>
                    </p:cond>
                  </p:endCondLst>
                </p:cTn>
                <p:tgtEl>
                  <p:spTgt spid="20"/>
                </p:tgtEl>
              </p:cMediaNode>
            </p:audio>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5" cstate="print"/>
          <a:srcRect/>
          <a:stretch>
            <a:fillRect/>
          </a:stretch>
        </p:blipFill>
        <p:spPr bwMode="auto">
          <a:xfrm>
            <a:off x="0" y="1219200"/>
            <a:ext cx="3657600" cy="2986241"/>
          </a:xfrm>
          <a:prstGeom prst="rect">
            <a:avLst/>
          </a:prstGeom>
          <a:noFill/>
          <a:ln w="9525">
            <a:noFill/>
            <a:miter lim="800000"/>
            <a:headEnd/>
            <a:tailEnd/>
          </a:ln>
        </p:spPr>
      </p:pic>
      <p:pic>
        <p:nvPicPr>
          <p:cNvPr id="4099" name="Picture 3"/>
          <p:cNvPicPr>
            <a:picLocks noChangeAspect="1" noChangeArrowheads="1"/>
          </p:cNvPicPr>
          <p:nvPr/>
        </p:nvPicPr>
        <p:blipFill>
          <a:blip r:embed="rId6" cstate="print"/>
          <a:srcRect/>
          <a:stretch>
            <a:fillRect/>
          </a:stretch>
        </p:blipFill>
        <p:spPr bwMode="auto">
          <a:xfrm>
            <a:off x="152400" y="4191000"/>
            <a:ext cx="8880634" cy="2590800"/>
          </a:xfrm>
          <a:prstGeom prst="rect">
            <a:avLst/>
          </a:prstGeom>
          <a:noFill/>
          <a:ln w="9525">
            <a:noFill/>
            <a:miter lim="800000"/>
            <a:headEnd/>
            <a:tailEnd/>
          </a:ln>
        </p:spPr>
      </p:pic>
      <p:cxnSp>
        <p:nvCxnSpPr>
          <p:cNvPr id="5" name="Straight Arrow Connector 4"/>
          <p:cNvCxnSpPr/>
          <p:nvPr/>
        </p:nvCxnSpPr>
        <p:spPr>
          <a:xfrm rot="10800000" flipV="1">
            <a:off x="1295400" y="1447800"/>
            <a:ext cx="4038600" cy="2133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743200" y="3962400"/>
            <a:ext cx="5334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rot="10800000" flipV="1">
            <a:off x="3505200" y="2667000"/>
            <a:ext cx="3276600" cy="1828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3657600" y="2971800"/>
            <a:ext cx="3429000" cy="2514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3962400" y="3048000"/>
            <a:ext cx="3810000" cy="2895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7" cstate="print"/>
          <a:srcRect/>
          <a:stretch>
            <a:fillRect/>
          </a:stretch>
        </p:blipFill>
        <p:spPr bwMode="auto">
          <a:xfrm>
            <a:off x="8104221" y="0"/>
            <a:ext cx="1039779" cy="990600"/>
          </a:xfrm>
          <a:prstGeom prst="rect">
            <a:avLst/>
          </a:prstGeom>
          <a:noFill/>
          <a:ln w="9525">
            <a:noFill/>
            <a:miter lim="800000"/>
            <a:headEnd/>
            <a:tailEnd/>
          </a:ln>
        </p:spPr>
      </p:pic>
      <p:pic>
        <p:nvPicPr>
          <p:cNvPr id="14" name="Picture 4"/>
          <p:cNvPicPr>
            <a:picLocks noChangeAspect="1" noChangeArrowheads="1"/>
          </p:cNvPicPr>
          <p:nvPr/>
        </p:nvPicPr>
        <p:blipFill>
          <a:blip r:embed="rId8" cstate="print"/>
          <a:srcRect/>
          <a:stretch>
            <a:fillRect/>
          </a:stretch>
        </p:blipFill>
        <p:spPr bwMode="auto">
          <a:xfrm>
            <a:off x="0" y="1"/>
            <a:ext cx="1066800" cy="993228"/>
          </a:xfrm>
          <a:prstGeom prst="rect">
            <a:avLst/>
          </a:prstGeom>
          <a:noFill/>
          <a:ln w="9525">
            <a:noFill/>
            <a:miter lim="800000"/>
            <a:headEnd/>
            <a:tailEnd/>
          </a:ln>
        </p:spPr>
      </p:pic>
      <p:pic>
        <p:nvPicPr>
          <p:cNvPr id="15" name="~PP3480.WAV">
            <a:hlinkClick r:id="" action="ppaction://media"/>
          </p:cNvPr>
          <p:cNvPicPr>
            <a:picLocks noRot="1" noChangeAspect="1"/>
          </p:cNvPicPr>
          <p:nvPr>
            <a:wavAudioFile r:embed="rId2" name="~PP3480.WAV"/>
          </p:nvPr>
        </p:nvPicPr>
        <p:blipFill>
          <a:blip r:embed="rId9" cstate="print"/>
          <a:stretch>
            <a:fillRect/>
          </a:stretch>
        </p:blipFill>
        <p:spPr>
          <a:xfrm>
            <a:off x="8724900" y="6438900"/>
            <a:ext cx="304800" cy="304800"/>
          </a:xfrm>
          <a:prstGeom prst="rect">
            <a:avLst/>
          </a:prstGeom>
        </p:spPr>
      </p:pic>
    </p:spTree>
    <p:custDataLst>
      <p:tags r:id="rId1"/>
    </p:custDataLst>
  </p:cSld>
  <p:clrMapOvr>
    <a:masterClrMapping/>
  </p:clrMapOvr>
  <p:transition advTm="214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098"/>
                                        </p:tgtEl>
                                      </p:cBhvr>
                                    </p:animEffect>
                                    <p:set>
                                      <p:cBhvr>
                                        <p:cTn id="24" dur="1" fill="hold">
                                          <p:stCondLst>
                                            <p:cond delay="499"/>
                                          </p:stCondLst>
                                        </p:cTn>
                                        <p:tgtEl>
                                          <p:spTgt spid="4098"/>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4099"/>
                                        </p:tgtEl>
                                        <p:attrNameLst>
                                          <p:attrName>style.visibility</p:attrName>
                                        </p:attrNameLst>
                                      </p:cBhvr>
                                      <p:to>
                                        <p:strVal val="visible"/>
                                      </p:to>
                                    </p:set>
                                    <p:animEffect transition="in" filter="fade">
                                      <p:cBhvr>
                                        <p:cTn id="30" dur="500"/>
                                        <p:tgtEl>
                                          <p:spTgt spid="409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57" fill="hold" display="0">
                  <p:stCondLst>
                    <p:cond delay="indefinite"/>
                  </p:stCondLst>
                  <p:endCondLst>
                    <p:cond evt="onPrev" delay="0">
                      <p:tgtEl>
                        <p:sldTgt/>
                      </p:tgtEl>
                    </p:cond>
                    <p:cond evt="onStopAudio" delay="0">
                      <p:tgtEl>
                        <p:sldTgt/>
                      </p:tgtEl>
                    </p:cond>
                  </p:endCondLst>
                </p:cTn>
                <p:tgtEl>
                  <p:spTgt spid="15"/>
                </p:tgtEl>
              </p:cMediaNode>
            </p:audio>
          </p:childTnLst>
        </p:cTn>
      </p:par>
    </p:tnLst>
    <p:bldLst>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cstate="print"/>
          <a:srcRect/>
          <a:stretch>
            <a:fillRect/>
          </a:stretch>
        </p:blipFill>
        <p:spPr bwMode="auto">
          <a:xfrm>
            <a:off x="1600200" y="2819400"/>
            <a:ext cx="7467600" cy="4038600"/>
          </a:xfrm>
          <a:prstGeom prst="rect">
            <a:avLst/>
          </a:prstGeom>
          <a:noFill/>
          <a:ln w="9525">
            <a:noFill/>
            <a:miter lim="800000"/>
            <a:headEnd/>
            <a:tailEnd/>
          </a:ln>
        </p:spPr>
      </p:pic>
      <p:pic>
        <p:nvPicPr>
          <p:cNvPr id="9" name="Picture 2"/>
          <p:cNvPicPr>
            <a:picLocks noChangeAspect="1" noChangeArrowheads="1"/>
          </p:cNvPicPr>
          <p:nvPr/>
        </p:nvPicPr>
        <p:blipFill>
          <a:blip r:embed="rId6" cstate="print"/>
          <a:srcRect/>
          <a:stretch>
            <a:fillRect/>
          </a:stretch>
        </p:blipFill>
        <p:spPr bwMode="auto">
          <a:xfrm>
            <a:off x="8104221" y="0"/>
            <a:ext cx="1039779" cy="990600"/>
          </a:xfrm>
          <a:prstGeom prst="rect">
            <a:avLst/>
          </a:prstGeom>
          <a:noFill/>
          <a:ln w="9525">
            <a:noFill/>
            <a:miter lim="800000"/>
            <a:headEnd/>
            <a:tailEnd/>
          </a:ln>
        </p:spPr>
      </p:pic>
      <p:pic>
        <p:nvPicPr>
          <p:cNvPr id="10" name="Picture 4"/>
          <p:cNvPicPr>
            <a:picLocks noChangeAspect="1" noChangeArrowheads="1"/>
          </p:cNvPicPr>
          <p:nvPr/>
        </p:nvPicPr>
        <p:blipFill>
          <a:blip r:embed="rId7" cstate="print"/>
          <a:srcRect/>
          <a:stretch>
            <a:fillRect/>
          </a:stretch>
        </p:blipFill>
        <p:spPr bwMode="auto">
          <a:xfrm>
            <a:off x="0" y="1"/>
            <a:ext cx="1066800" cy="993228"/>
          </a:xfrm>
          <a:prstGeom prst="rect">
            <a:avLst/>
          </a:prstGeom>
          <a:noFill/>
          <a:ln w="9525">
            <a:noFill/>
            <a:miter lim="800000"/>
            <a:headEnd/>
            <a:tailEnd/>
          </a:ln>
        </p:spPr>
      </p:pic>
      <p:pic>
        <p:nvPicPr>
          <p:cNvPr id="14" name="Picture 3"/>
          <p:cNvPicPr>
            <a:picLocks noChangeAspect="1" noChangeArrowheads="1"/>
          </p:cNvPicPr>
          <p:nvPr/>
        </p:nvPicPr>
        <p:blipFill>
          <a:blip r:embed="rId8" cstate="print"/>
          <a:srcRect/>
          <a:stretch>
            <a:fillRect/>
          </a:stretch>
        </p:blipFill>
        <p:spPr bwMode="auto">
          <a:xfrm>
            <a:off x="152400" y="1143000"/>
            <a:ext cx="8880634" cy="2286000"/>
          </a:xfrm>
          <a:prstGeom prst="rect">
            <a:avLst/>
          </a:prstGeom>
          <a:noFill/>
          <a:ln w="9525">
            <a:noFill/>
            <a:miter lim="800000"/>
            <a:headEnd/>
            <a:tailEnd/>
          </a:ln>
        </p:spPr>
      </p:pic>
      <p:sp>
        <p:nvSpPr>
          <p:cNvPr id="15" name="Right Arrow 14"/>
          <p:cNvSpPr/>
          <p:nvPr/>
        </p:nvSpPr>
        <p:spPr>
          <a:xfrm rot="17931339">
            <a:off x="-863652" y="1930403"/>
            <a:ext cx="838200" cy="4370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noChangeArrowheads="1"/>
          </p:cNvPicPr>
          <p:nvPr/>
        </p:nvPicPr>
        <p:blipFill>
          <a:blip r:embed="rId9" cstate="print"/>
          <a:srcRect/>
          <a:stretch>
            <a:fillRect/>
          </a:stretch>
        </p:blipFill>
        <p:spPr bwMode="auto">
          <a:xfrm>
            <a:off x="4191000" y="685800"/>
            <a:ext cx="2181225" cy="1876425"/>
          </a:xfrm>
          <a:prstGeom prst="rect">
            <a:avLst/>
          </a:prstGeom>
          <a:noFill/>
          <a:ln w="9525">
            <a:noFill/>
            <a:miter lim="800000"/>
            <a:headEnd/>
            <a:tailEnd/>
          </a:ln>
        </p:spPr>
      </p:pic>
      <p:sp>
        <p:nvSpPr>
          <p:cNvPr id="17" name="Right Arrow 16"/>
          <p:cNvSpPr/>
          <p:nvPr/>
        </p:nvSpPr>
        <p:spPr>
          <a:xfrm rot="18259813">
            <a:off x="3234103" y="2013948"/>
            <a:ext cx="1676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rot="15572053">
            <a:off x="4860281" y="4510806"/>
            <a:ext cx="1524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P3472.WAV">
            <a:hlinkClick r:id="" action="ppaction://media"/>
          </p:cNvPr>
          <p:cNvPicPr>
            <a:picLocks noRot="1" noChangeAspect="1"/>
          </p:cNvPicPr>
          <p:nvPr>
            <a:wavAudioFile r:embed="rId2" name="~PP3472.WAV"/>
          </p:nvPr>
        </p:nvPicPr>
        <p:blipFill>
          <a:blip r:embed="rId10" cstate="print"/>
          <a:stretch>
            <a:fillRect/>
          </a:stretch>
        </p:blipFill>
        <p:spPr>
          <a:xfrm>
            <a:off x="8724900" y="6438900"/>
            <a:ext cx="304800" cy="304800"/>
          </a:xfrm>
          <a:prstGeom prst="rect">
            <a:avLst/>
          </a:prstGeom>
        </p:spPr>
      </p:pic>
    </p:spTree>
    <p:custDataLst>
      <p:tags r:id="rId1"/>
    </p:custDataLst>
  </p:cSld>
  <p:clrMapOvr>
    <a:masterClrMapping/>
  </p:clrMapOvr>
  <p:transition advTm="325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grpId="0" nodeType="clickEffect">
                                  <p:stCondLst>
                                    <p:cond delay="0"/>
                                  </p:stCondLst>
                                  <p:childTnLst>
                                    <p:animMotion origin="layout" path="M 1.94444E-6 -7.40741E-7 L 0.3783 -0.04421 " pathEditMode="relative" rAng="0" ptsTypes="AA">
                                      <p:cBhvr>
                                        <p:cTn id="15" dur="1000" fill="hold"/>
                                        <p:tgtEl>
                                          <p:spTgt spid="15"/>
                                        </p:tgtEl>
                                        <p:attrNameLst>
                                          <p:attrName>ppt_x</p:attrName>
                                          <p:attrName>ppt_y</p:attrName>
                                        </p:attrNameLst>
                                      </p:cBhvr>
                                      <p:rCtr x="189" y="-22"/>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5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48" fill="hold" display="0">
                  <p:stCondLst>
                    <p:cond delay="indefinite"/>
                  </p:stCondLst>
                  <p:endCondLst>
                    <p:cond evt="onPrev" delay="0">
                      <p:tgtEl>
                        <p:sldTgt/>
                      </p:tgtEl>
                    </p:cond>
                    <p:cond evt="onStopAudio" delay="0">
                      <p:tgtEl>
                        <p:sldTgt/>
                      </p:tgtEl>
                    </p:cond>
                  </p:endCondLst>
                </p:cTn>
                <p:tgtEl>
                  <p:spTgt spid="11"/>
                </p:tgtEl>
              </p:cMediaNode>
            </p:audio>
          </p:childTnLst>
        </p:cTn>
      </p:par>
    </p:tnLst>
    <p:bldLst>
      <p:bldP spid="15" grpId="0" animBg="1"/>
      <p:bldP spid="15" grpId="1" animBg="1"/>
      <p:bldP spid="17" grpId="0" animBg="1"/>
      <p:bldP spid="17" grpId="1"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5" cstate="print"/>
          <a:srcRect/>
          <a:stretch>
            <a:fillRect/>
          </a:stretch>
        </p:blipFill>
        <p:spPr bwMode="auto">
          <a:xfrm>
            <a:off x="152400" y="1295400"/>
            <a:ext cx="8686800" cy="2286000"/>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8104221" y="0"/>
            <a:ext cx="1039779" cy="990600"/>
          </a:xfrm>
          <a:prstGeom prst="rect">
            <a:avLst/>
          </a:prstGeom>
          <a:noFill/>
          <a:ln w="9525">
            <a:noFill/>
            <a:miter lim="800000"/>
            <a:headEnd/>
            <a:tailEnd/>
          </a:ln>
        </p:spPr>
      </p:pic>
      <p:pic>
        <p:nvPicPr>
          <p:cNvPr id="7" name="Picture 4"/>
          <p:cNvPicPr>
            <a:picLocks noChangeAspect="1" noChangeArrowheads="1"/>
          </p:cNvPicPr>
          <p:nvPr/>
        </p:nvPicPr>
        <p:blipFill>
          <a:blip r:embed="rId7" cstate="print"/>
          <a:srcRect/>
          <a:stretch>
            <a:fillRect/>
          </a:stretch>
        </p:blipFill>
        <p:spPr bwMode="auto">
          <a:xfrm>
            <a:off x="0" y="1"/>
            <a:ext cx="1066800" cy="993228"/>
          </a:xfrm>
          <a:prstGeom prst="rect">
            <a:avLst/>
          </a:prstGeom>
          <a:noFill/>
          <a:ln w="9525">
            <a:noFill/>
            <a:miter lim="800000"/>
            <a:headEnd/>
            <a:tailEnd/>
          </a:ln>
        </p:spPr>
      </p:pic>
      <p:pic>
        <p:nvPicPr>
          <p:cNvPr id="10" name="Picture 3"/>
          <p:cNvPicPr>
            <a:picLocks noChangeAspect="1" noChangeArrowheads="1"/>
          </p:cNvPicPr>
          <p:nvPr/>
        </p:nvPicPr>
        <p:blipFill>
          <a:blip r:embed="rId8" cstate="print"/>
          <a:srcRect/>
          <a:stretch>
            <a:fillRect/>
          </a:stretch>
        </p:blipFill>
        <p:spPr bwMode="auto">
          <a:xfrm>
            <a:off x="152400" y="4191000"/>
            <a:ext cx="8880634" cy="2590800"/>
          </a:xfrm>
          <a:prstGeom prst="rect">
            <a:avLst/>
          </a:prstGeom>
          <a:noFill/>
          <a:ln w="9525">
            <a:noFill/>
            <a:miter lim="800000"/>
            <a:headEnd/>
            <a:tailEnd/>
          </a:ln>
        </p:spPr>
      </p:pic>
      <p:pic>
        <p:nvPicPr>
          <p:cNvPr id="11" name="~PP2010.WAV">
            <a:hlinkClick r:id="" action="ppaction://media"/>
          </p:cNvPr>
          <p:cNvPicPr>
            <a:picLocks noRot="1" noChangeAspect="1"/>
          </p:cNvPicPr>
          <p:nvPr>
            <a:wavAudioFile r:embed="rId2" name="~PP2010.WAV"/>
          </p:nvPr>
        </p:nvPicPr>
        <p:blipFill>
          <a:blip r:embed="rId9" cstate="print"/>
          <a:stretch>
            <a:fillRect/>
          </a:stretch>
        </p:blipFill>
        <p:spPr>
          <a:xfrm>
            <a:off x="8724900" y="6438900"/>
            <a:ext cx="304800" cy="304800"/>
          </a:xfrm>
          <a:prstGeom prst="rect">
            <a:avLst/>
          </a:prstGeom>
        </p:spPr>
      </p:pic>
    </p:spTree>
    <p:custDataLst>
      <p:tags r:id="rId1"/>
    </p:custDataLst>
  </p:cSld>
  <p:clrMapOvr>
    <a:masterClrMapping/>
  </p:clrMapOvr>
  <p:transition advTm="365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09800"/>
            <a:ext cx="7851648" cy="1828800"/>
          </a:xfrm>
        </p:spPr>
        <p:txBody>
          <a:bodyPr/>
          <a:lstStyle/>
          <a:p>
            <a:pPr algn="ctr"/>
            <a:r>
              <a:rPr lang="en-US" dirty="0" smtClean="0"/>
              <a:t>Using the Microsoft Word Grammar and Style check</a:t>
            </a:r>
            <a:endParaRPr lang="en-US" dirty="0"/>
          </a:p>
        </p:txBody>
      </p:sp>
      <p:pic>
        <p:nvPicPr>
          <p:cNvPr id="4" name="Picture 2"/>
          <p:cNvPicPr>
            <a:picLocks noChangeAspect="1" noChangeArrowheads="1"/>
          </p:cNvPicPr>
          <p:nvPr/>
        </p:nvPicPr>
        <p:blipFill>
          <a:blip r:embed="rId4" cstate="print"/>
          <a:srcRect/>
          <a:stretch>
            <a:fillRect/>
          </a:stretch>
        </p:blipFill>
        <p:spPr bwMode="auto">
          <a:xfrm>
            <a:off x="8104221" y="0"/>
            <a:ext cx="1039779" cy="990600"/>
          </a:xfrm>
          <a:prstGeom prst="rect">
            <a:avLst/>
          </a:prstGeom>
          <a:noFill/>
          <a:ln w="9525">
            <a:noFill/>
            <a:miter lim="800000"/>
            <a:headEnd/>
            <a:tailEnd/>
          </a:ln>
        </p:spPr>
      </p:pic>
      <p:pic>
        <p:nvPicPr>
          <p:cNvPr id="5" name="Picture 4"/>
          <p:cNvPicPr>
            <a:picLocks noChangeAspect="1" noChangeArrowheads="1"/>
          </p:cNvPicPr>
          <p:nvPr/>
        </p:nvPicPr>
        <p:blipFill>
          <a:blip r:embed="rId5" cstate="print"/>
          <a:srcRect/>
          <a:stretch>
            <a:fillRect/>
          </a:stretch>
        </p:blipFill>
        <p:spPr bwMode="auto">
          <a:xfrm>
            <a:off x="0" y="1"/>
            <a:ext cx="1066800" cy="993228"/>
          </a:xfrm>
          <a:prstGeom prst="rect">
            <a:avLst/>
          </a:prstGeom>
          <a:noFill/>
          <a:ln w="9525">
            <a:noFill/>
            <a:miter lim="800000"/>
            <a:headEnd/>
            <a:tailEnd/>
          </a:ln>
        </p:spPr>
      </p:pic>
      <p:pic>
        <p:nvPicPr>
          <p:cNvPr id="7" name="~PP2685.WAV">
            <a:hlinkClick r:id="" action="ppaction://media"/>
          </p:cNvPr>
          <p:cNvPicPr>
            <a:picLocks noRot="1" noChangeAspect="1"/>
          </p:cNvPicPr>
          <p:nvPr>
            <a:wavAudioFile r:embed="rId1" name="~PP2685.WAV"/>
          </p:nvPr>
        </p:nvPicPr>
        <p:blipFill>
          <a:blip r:embed="rId6" cstate="print"/>
          <a:stretch>
            <a:fillRect/>
          </a:stretch>
        </p:blipFill>
        <p:spPr>
          <a:xfrm>
            <a:off x="8724900" y="6438900"/>
            <a:ext cx="304800" cy="304800"/>
          </a:xfrm>
          <a:prstGeom prst="rect">
            <a:avLst/>
          </a:prstGeom>
        </p:spPr>
      </p:pic>
    </p:spTree>
  </p:cSld>
  <p:clrMapOvr>
    <a:masterClrMapping/>
  </p:clrMapOvr>
  <p:transition advTm="278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3.6|2.4|2.6|3.6|2.6|3.5|1.7|3.3|2.8|3.1"/>
</p:tagLst>
</file>

<file path=ppt/tags/tag2.xml><?xml version="1.0" encoding="utf-8"?>
<p:tagLst xmlns:a="http://schemas.openxmlformats.org/drawingml/2006/main" xmlns:r="http://schemas.openxmlformats.org/officeDocument/2006/relationships" xmlns:p="http://schemas.openxmlformats.org/presentationml/2006/main">
  <p:tag name="TIMING" val="|1.9|3.2|2.4|2.1|0.6|0.4|5.6"/>
</p:tagLst>
</file>

<file path=ppt/tags/tag3.xml><?xml version="1.0" encoding="utf-8"?>
<p:tagLst xmlns:a="http://schemas.openxmlformats.org/drawingml/2006/main" xmlns:r="http://schemas.openxmlformats.org/officeDocument/2006/relationships" xmlns:p="http://schemas.openxmlformats.org/presentationml/2006/main">
  <p:tag name="TIMING" val="|3.1|2.7|4.3|2|1.8|5.1"/>
</p:tagLst>
</file>

<file path=ppt/tags/tag4.xml><?xml version="1.0" encoding="utf-8"?>
<p:tagLst xmlns:a="http://schemas.openxmlformats.org/drawingml/2006/main" xmlns:r="http://schemas.openxmlformats.org/officeDocument/2006/relationships" xmlns:p="http://schemas.openxmlformats.org/presentationml/2006/main">
  <p:tag name="TIMING" val="|4.2|5.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694</TotalTime>
  <Words>522</Words>
  <Application>Microsoft Office PowerPoint</Application>
  <PresentationFormat>On-screen Show (4:3)</PresentationFormat>
  <Paragraphs>29</Paragraphs>
  <Slides>7</Slides>
  <Notes>7</Notes>
  <HiddenSlides>0</HiddenSlides>
  <MMClips>7</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Flow</vt:lpstr>
      <vt:lpstr>Using the Microsoft Word Grammar and Style check</vt:lpstr>
      <vt:lpstr>Slide 2</vt:lpstr>
      <vt:lpstr>Slide 3</vt:lpstr>
      <vt:lpstr>Slide 4</vt:lpstr>
      <vt:lpstr>Slide 5</vt:lpstr>
      <vt:lpstr>Slide 6</vt:lpstr>
      <vt:lpstr>Using the Microsoft Word Grammar and Style check</vt:lpstr>
    </vt:vector>
  </TitlesOfParts>
  <Company>USAWC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LTC(P) Macmillan</dc:creator>
  <cp:lastModifiedBy>LTC(P) Macmillan</cp:lastModifiedBy>
  <cp:revision>60</cp:revision>
  <dcterms:created xsi:type="dcterms:W3CDTF">2010-11-18T15:43:55Z</dcterms:created>
  <dcterms:modified xsi:type="dcterms:W3CDTF">2010-12-30T13:11:57Z</dcterms:modified>
</cp:coreProperties>
</file>